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64" r:id="rId6"/>
    <p:sldId id="258" r:id="rId7"/>
    <p:sldId id="259" r:id="rId8"/>
    <p:sldId id="262" r:id="rId9"/>
    <p:sldId id="263" r:id="rId10"/>
    <p:sldId id="260" r:id="rId11"/>
    <p:sldId id="26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20"/>
    <p:restoredTop sz="94650"/>
  </p:normalViewPr>
  <p:slideViewPr>
    <p:cSldViewPr snapToGrid="0" snapToObjects="1" showGuides="1">
      <p:cViewPr varScale="1">
        <p:scale>
          <a:sx n="171" d="100"/>
          <a:sy n="171" d="100"/>
        </p:scale>
        <p:origin x="1040" y="168"/>
      </p:cViewPr>
      <p:guideLst>
        <p:guide orient="horz" pos="1695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3/10/23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604449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604449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86598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604449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3728AA-24D9-6AF7-C902-70883DD675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9875"/>
            <a:ext cx="9144000" cy="36020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6734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436418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2838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5" r:id="rId3"/>
    <p:sldLayoutId id="2147483650" r:id="rId4"/>
    <p:sldLayoutId id="2147483656" r:id="rId5"/>
    <p:sldLayoutId id="2147483657" r:id="rId6"/>
    <p:sldLayoutId id="2147483652" r:id="rId7"/>
    <p:sldLayoutId id="2147483653" r:id="rId8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F3BC4-FCE4-5352-D268-518D4DFD98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974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C205D-6A05-8DD6-6F19-0EBA38E6FE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995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0D731-753C-A314-4C2E-919E6FB591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C1D9CB-197F-CDF1-6DF5-00475C6B3B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308808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518B5-77DD-9542-335E-7A11F7905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FA129-6898-D6C3-230D-2DA51854A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451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CEB74-B7B3-C17A-43A7-E4EEE37DF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B77A8-7971-22DB-BE52-0DD752BB2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550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C45DF-0683-9682-7840-B8B72E49C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72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DECDD-B6B6-BF27-3354-04028757F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DC8DE-2957-1DE3-7138-D9A379F6AD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B10D0A-75E8-7C03-469D-FC73B1A095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81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19E9C-698B-8EA5-6D85-E900F753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A6AEC-6D59-B3B7-EF1B-8661E6E89F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961419-8F65-B6EF-3BEE-C183EF0864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50F5E4-29A4-6859-6F23-2C2ECB6848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7B7F31-B290-715F-FBA1-AEA2FB47AE4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10481"/>
      </p:ext>
    </p:extLst>
  </p:cSld>
  <p:clrMapOvr>
    <a:masterClrMapping/>
  </p:clrMapOvr>
</p:sld>
</file>

<file path=ppt/theme/theme1.xml><?xml version="1.0" encoding="utf-8"?>
<a:theme xmlns:a="http://schemas.openxmlformats.org/drawingml/2006/main" name="CA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451</TotalTime>
  <Words>0</Words>
  <Application>Microsoft Macintosh PowerPoint</Application>
  <PresentationFormat>On-screen Show (16:9)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Purdy, Melissa Nicole</cp:lastModifiedBy>
  <cp:revision>31</cp:revision>
  <dcterms:created xsi:type="dcterms:W3CDTF">2018-09-17T15:50:39Z</dcterms:created>
  <dcterms:modified xsi:type="dcterms:W3CDTF">2023-03-10T14:33:13Z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