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64" r:id="rId6"/>
    <p:sldId id="258" r:id="rId7"/>
    <p:sldId id="259" r:id="rId8"/>
    <p:sldId id="262" r:id="rId9"/>
    <p:sldId id="263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ll, Trisha Ann" initials="TF" lastIdx="1" clrIdx="0">
    <p:extLst>
      <p:ext uri="{19B8F6BF-5375-455C-9EA6-DF929625EA0E}">
        <p15:presenceInfo xmlns:p15="http://schemas.microsoft.com/office/powerpoint/2012/main" userId="S::green1ta@cmich.edu::03cc3bc3-8cd0-4c77-b5a2-af9b77888b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D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20"/>
    <p:restoredTop sz="94650"/>
  </p:normalViewPr>
  <p:slideViewPr>
    <p:cSldViewPr snapToGrid="0" snapToObjects="1" showGuides="1">
      <p:cViewPr varScale="1">
        <p:scale>
          <a:sx n="128" d="100"/>
          <a:sy n="128" d="100"/>
        </p:scale>
        <p:origin x="2280" y="176"/>
      </p:cViewPr>
      <p:guideLst>
        <p:guide orient="horz" pos="22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9" d="100"/>
          <a:sy n="169" d="100"/>
        </p:scale>
        <p:origin x="655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1958E2F-FA41-92B2-6526-24C8102F31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C84163-5F57-C15D-5DB8-B8BE9A7B58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4D3C6-2824-CC47-A621-5FACC88C2DAB}" type="datetimeFigureOut">
              <a:rPr lang="en-US" smtClean="0"/>
              <a:t>3/10/23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ACD823-EE88-30D2-A7C9-A507451889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55AFA-A8E2-D1CF-0522-10AE920FC0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E44A1-9081-D44E-A7AB-BBEC41740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93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3/10/23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710635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710635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895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710635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82DD6C9-4780-4134-B4C8-4F7B50FBF3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55600"/>
            <a:ext cx="9144000" cy="48180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19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D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9465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5836356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519575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66" r:id="rId3"/>
    <p:sldLayoutId id="2147483650" r:id="rId4"/>
    <p:sldLayoutId id="2147483668" r:id="rId5"/>
    <p:sldLayoutId id="2147483669" r:id="rId6"/>
    <p:sldLayoutId id="2147483652" r:id="rId7"/>
    <p:sldLayoutId id="2147483653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9DAB4-7EAF-ED0E-CC60-4690A22F94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61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DD19C-E6C5-DF31-0153-630E726976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681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6A23-3DCB-E852-CA98-AB5D52FC90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BFBCA1-8E93-F354-ACFD-8DF28E1F35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302574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96AC0-04F1-D9AE-A1F3-0A4E2EAD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CD729-9182-04FB-384A-929218D53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2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9B8CD-FBD0-4942-3E9B-8079C708D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609D4-BDE6-37D4-8D7B-0532ECA32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02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DA18F-4640-A351-5452-0A6E46BCF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383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0694A-582A-F07E-CE72-F38880C26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9717F-5575-2D86-D310-05603447AD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2E9A9-10E1-B0CC-E411-621188940C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33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70A9F-5A1B-EEA9-C284-F64743A38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E5FB7-CB2C-01BC-05DA-6792C1FD06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5F295-2656-B657-3726-B5457A8083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BC40B7-6D74-91F3-EA50-C59ACCBC4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2419A6-F94D-A560-14DF-20C980E6A94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737555"/>
      </p:ext>
    </p:extLst>
  </p:cSld>
  <p:clrMapOvr>
    <a:masterClrMapping/>
  </p:clrMapOvr>
</p:sld>
</file>

<file path=ppt/theme/theme1.xml><?xml version="1.0" encoding="utf-8"?>
<a:theme xmlns:a="http://schemas.openxmlformats.org/drawingml/2006/main" name="CA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1DCBA8C-2390-4ACA-8CA4-BC295A221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36064D-D270-46D7-85C2-557339DC7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AF36DA1-684E-4689-A42E-875734D152B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299</TotalTime>
  <Words>0</Words>
  <Application>Microsoft Macintosh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Purdy, Melissa Nicole</cp:lastModifiedBy>
  <cp:revision>28</cp:revision>
  <dcterms:created xsi:type="dcterms:W3CDTF">2018-09-17T15:28:12Z</dcterms:created>
  <dcterms:modified xsi:type="dcterms:W3CDTF">2023-03-10T14:33:31Z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