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2" r:id="rId7"/>
    <p:sldId id="258" r:id="rId8"/>
    <p:sldId id="259" r:id="rId9"/>
    <p:sldId id="263" r:id="rId10"/>
    <p:sldId id="264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282267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28226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28226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1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5172927"/>
            <a:ext cx="6287910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08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568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6" r:id="rId4"/>
    <p:sldLayoutId id="2147483650" r:id="rId5"/>
    <p:sldLayoutId id="2147483669" r:id="rId6"/>
    <p:sldLayoutId id="2147483670" r:id="rId7"/>
    <p:sldLayoutId id="2147483652" r:id="rId8"/>
    <p:sldLayoutId id="214748365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9248-AE64-675B-8A4F-1264FF2F2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B75-6FB9-788B-D2DC-76B63B73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35B9-8C22-EA8E-C74F-5B13B631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2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5C9E-C0D1-1FBC-26EE-6B6AFF4F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CM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472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Demi Cond</vt:lpstr>
      <vt:lpstr>Generic CMU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29</cp:revision>
  <dcterms:created xsi:type="dcterms:W3CDTF">2018-09-17T15:28:12Z</dcterms:created>
  <dcterms:modified xsi:type="dcterms:W3CDTF">2023-01-19T20:38:22Z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