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5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0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98"/>
    <p:restoredTop sz="94650"/>
  </p:normalViewPr>
  <p:slideViewPr>
    <p:cSldViewPr snapToGrid="0" snapToObjects="1" showGuides="1">
      <p:cViewPr varScale="1">
        <p:scale>
          <a:sx n="120" d="100"/>
          <a:sy n="120" d="100"/>
        </p:scale>
        <p:origin x="96" y="522"/>
      </p:cViewPr>
      <p:guideLst>
        <p:guide orient="horz" pos="1695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notesMaster" Target="notesMasters/notes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E029D-4975-9049-A4B2-06553110878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3E56B-C3C4-8E4F-B314-D5C81CC34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78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46521"/>
            <a:ext cx="7450372" cy="1320134"/>
          </a:xfrm>
        </p:spPr>
        <p:txBody>
          <a:bodyPr/>
          <a:lstStyle>
            <a:lvl1pPr>
              <a:defRPr baseline="0">
                <a:solidFill>
                  <a:srgbClr val="FFFFFF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22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81018"/>
          </a:xfr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95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908448"/>
            <a:ext cx="7772400" cy="1021556"/>
          </a:xfrm>
        </p:spPr>
        <p:txBody>
          <a:bodyPr anchor="b" anchorCtr="0"/>
          <a:lstStyle>
            <a:lvl1pPr algn="ctr">
              <a:defRPr sz="4000" b="0" i="0" cap="none">
                <a:solidFill>
                  <a:srgbClr val="6A0032"/>
                </a:solidFill>
                <a:latin typeface="Franklin Gothic Demi Cond" panose="020B0706030402020204" pitchFamily="34" charset="0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943102"/>
            <a:ext cx="7772400" cy="1125140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79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81018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81018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86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A003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latin typeface="Franklin Gothic Book" panose="020B0503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750013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latin typeface="Franklin Gothic Book" panose="020B05030201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750013"/>
          </a:xfrm>
        </p:spPr>
        <p:txBody>
          <a:bodyPr/>
          <a:lstStyle>
            <a:lvl1pPr>
              <a:defRPr sz="2400">
                <a:latin typeface="Franklin Gothic Book" panose="020B0503020102020204" pitchFamily="34" charset="0"/>
              </a:defRPr>
            </a:lvl1pPr>
            <a:lvl2pPr>
              <a:defRPr sz="2000">
                <a:latin typeface="Franklin Gothic Book" panose="020B0503020102020204" pitchFamily="34" charset="0"/>
              </a:defRPr>
            </a:lvl2pPr>
            <a:lvl3pPr>
              <a:defRPr sz="18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87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1AA2-E424-AF48-BE0B-AA2CA13DBDC8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6C1F-A62A-E649-96ED-1A90FB2BF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76589"/>
            <a:ext cx="7294880" cy="126380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1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89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2196"/>
      </p:ext>
    </p:extLst>
  </p:cSld>
  <p:clrMapOvr>
    <a:masterClrMapping/>
  </p:clrMapOvr>
</p:sld>
</file>

<file path=ppt/theme/theme1.xml><?xml version="1.0" encoding="utf-8"?>
<a:theme xmlns:a="http://schemas.openxmlformats.org/drawingml/2006/main" name="C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B070FFCC4B484B9B6D0ED0891280A3" ma:contentTypeVersion="1" ma:contentTypeDescription="Create a new document." ma:contentTypeScope="" ma:versionID="25ed3bf056561ec4485c615ed6467c1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cb23e8d8dfbb469f2c2cb1edda5cd6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BFD2BB2-0A58-4546-8D95-A6A083209D5F}"/>
</file>

<file path=customXml/itemProps2.xml><?xml version="1.0" encoding="utf-8"?>
<ds:datastoreItem xmlns:ds="http://schemas.openxmlformats.org/officeDocument/2006/customXml" ds:itemID="{01705AA2-AF09-40AC-97DC-F46609527A62}"/>
</file>

<file path=customXml/itemProps3.xml><?xml version="1.0" encoding="utf-8"?>
<ds:datastoreItem xmlns:ds="http://schemas.openxmlformats.org/officeDocument/2006/customXml" ds:itemID="{68C607C4-9CB3-429A-AD04-B3812B6E6760}"/>
</file>

<file path=docProps/app.xml><?xml version="1.0" encoding="utf-8"?>
<Properties xmlns="http://schemas.openxmlformats.org/officeDocument/2006/extended-properties" xmlns:vt="http://schemas.openxmlformats.org/officeDocument/2006/docPropsVTypes">
  <Template>CBA</Template>
  <TotalTime>296</TotalTime>
  <Words>0</Words>
  <Application>Microsoft Office PowerPoint</Application>
  <PresentationFormat>On-screen Show (16:9)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Book</vt:lpstr>
      <vt:lpstr>Franklin Gothic Demi Cond</vt:lpstr>
      <vt:lpstr>CBA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Nathan Wheeler</dc:creator>
  <cp:lastModifiedBy>Fall, Trisha Ann</cp:lastModifiedBy>
  <cp:revision>6</cp:revision>
  <dcterms:created xsi:type="dcterms:W3CDTF">2018-09-17T15:50:39Z</dcterms:created>
  <dcterms:modified xsi:type="dcterms:W3CDTF">2020-09-22T17:23:23Z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0x010100B0B070FFCC4B484B9B6D0ED0891280A3</vt:lpwstr>
  </property>
</Properties>
</file>