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4"/>
    <p:restoredTop sz="94650"/>
  </p:normalViewPr>
  <p:slideViewPr>
    <p:cSldViewPr snapToGrid="0" snapToObjects="1" showGuides="1">
      <p:cViewPr varScale="1">
        <p:scale>
          <a:sx n="171" d="100"/>
          <a:sy n="171" d="100"/>
        </p:scale>
        <p:origin x="976" y="168"/>
      </p:cViewPr>
      <p:guideLst>
        <p:guide orient="horz" pos="1695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3/8/23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2204"/>
            <a:ext cx="7369791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6799"/>
            <a:ext cx="7369791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365243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7082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98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033221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0264-4522-FFE1-C145-86B55DAF90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0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21BB-8C42-E5EC-EA61-FA9DAA1B8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2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F7ED-7F3D-9421-362A-72357D417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260C0-EE97-0855-83D2-995ABBC15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93138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7987-5D2F-4C29-4FA6-0ADFD20A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86C6-4B85-A7C0-6C26-E5CA6756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2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A71BD-5179-A273-A724-FA7368DA3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5260E-42AD-6082-B557-308BF136E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448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77CFA-0C4E-0B30-B8DB-B4D4C2FBA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5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84D8-9FDE-1FDB-A505-E698CC1B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29D2-E69B-8C65-A6CA-AA6201923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D2EAC-3488-1A5A-BECE-AEA1F8BE2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1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2A2-1E28-CF8D-5EEC-21BF447F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70FC5-D05A-0D5F-A029-B1EBB4AB1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652-2810-CC95-767C-E82850C66F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34E2D-27A5-0881-368C-FEB8FA45F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21981-2483-3EC1-8AF2-3746369A8C9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8124"/>
      </p:ext>
    </p:extLst>
  </p:cSld>
  <p:clrMapOvr>
    <a:masterClrMapping/>
  </p:clrMapOvr>
</p:sld>
</file>

<file path=ppt/theme/theme1.xml><?xml version="1.0" encoding="utf-8"?>
<a:theme xmlns:a="http://schemas.openxmlformats.org/drawingml/2006/main" name="CM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465</TotalTime>
  <Words>0</Words>
  <Application>Microsoft Macintosh PowerPoint</Application>
  <PresentationFormat>On-screen Show (16:9)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CMED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Purdy, Melissa Nicole</cp:lastModifiedBy>
  <cp:revision>24</cp:revision>
  <dcterms:created xsi:type="dcterms:W3CDTF">2018-09-17T15:50:39Z</dcterms:created>
  <dcterms:modified xsi:type="dcterms:W3CDTF">2023-03-08T14:15:06Z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