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84622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78977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773332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1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9573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212D-492B-961D-C116-2B040F14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705B-492F-6822-A0DB-9ADB6345D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246A-2A58-75F1-43E0-56468BE4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M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340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Demi Cond</vt:lpstr>
      <vt:lpstr>CMED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25</cp:revision>
  <dcterms:created xsi:type="dcterms:W3CDTF">2018-09-17T15:28:12Z</dcterms:created>
  <dcterms:modified xsi:type="dcterms:W3CDTF">2023-01-19T20:30:38Z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