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5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C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24"/>
    <p:restoredTop sz="94650"/>
  </p:normalViewPr>
  <p:slideViewPr>
    <p:cSldViewPr snapToGrid="0" snapToObjects="1" showGuides="1">
      <p:cViewPr varScale="1">
        <p:scale>
          <a:sx n="171" d="100"/>
          <a:sy n="171" d="100"/>
        </p:scale>
        <p:origin x="976" y="168"/>
      </p:cViewPr>
      <p:guideLst>
        <p:guide orient="horz" pos="1695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3/8/23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72204"/>
            <a:ext cx="7048691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76799"/>
            <a:ext cx="7048692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394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053287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3728AA-24D9-6AF7-C902-70883DD675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9875"/>
            <a:ext cx="9144000" cy="36020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C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1443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4365226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76831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0" r:id="rId4"/>
    <p:sldLayoutId id="2147483656" r:id="rId5"/>
    <p:sldLayoutId id="2147483657" r:id="rId6"/>
    <p:sldLayoutId id="2147483652" r:id="rId7"/>
    <p:sldLayoutId id="2147483653" r:id="rId8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50264-4522-FFE1-C145-86B55DAF90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09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921BB-8C42-E5EC-EA61-FA9DAA1B8D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20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7F7ED-7F3D-9421-362A-72357D4173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F260C0-EE97-0855-83D2-995ABBC159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93138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C7987-5D2F-4C29-4FA6-0ADFD20AD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986C6-4B85-A7C0-6C26-E5CA67566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26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8AC29-0D26-E8CA-66E9-06957DE0F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056F9-28D0-A36D-58F7-23123E731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073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331E8-9055-FDC7-C34D-A663BB2B4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083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F84D8-9FDE-1FDB-A505-E698CC1B0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529D2-E69B-8C65-A6CA-AA62019234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D2EAC-3488-1A5A-BECE-AEA1F8BE26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16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12A2-1E28-CF8D-5EEC-21BF447F5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70FC5-D05A-0D5F-A029-B1EBB4AB1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31652-2810-CC95-767C-E82850C66F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34E2D-27A5-0881-368C-FEB8FA45F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A21981-2483-3EC1-8AF2-3746369A8C9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08124"/>
      </p:ext>
    </p:extLst>
  </p:cSld>
  <p:clrMapOvr>
    <a:masterClrMapping/>
  </p:clrMapOvr>
</p:sld>
</file>

<file path=ppt/theme/theme1.xml><?xml version="1.0" encoding="utf-8"?>
<a:theme xmlns:a="http://schemas.openxmlformats.org/drawingml/2006/main" name="CLAS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3CE1417-CF2B-4540-A9DE-6948D5ECD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C99DCC-F261-4EE8-8F36-038D26E067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869962-C0D3-49E1-A850-D85AEC75725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499</TotalTime>
  <Words>0</Words>
  <Application>Microsoft Macintosh PowerPoint</Application>
  <PresentationFormat>On-screen Show (16:9)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CLASS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Purdy, Melissa Nicole</cp:lastModifiedBy>
  <cp:revision>23</cp:revision>
  <dcterms:created xsi:type="dcterms:W3CDTF">2018-09-17T15:50:39Z</dcterms:created>
  <dcterms:modified xsi:type="dcterms:W3CDTF">2023-03-08T14:14:50Z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