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64" r:id="rId5"/>
    <p:sldId id="257" r:id="rId6"/>
    <p:sldId id="258" r:id="rId7"/>
    <p:sldId id="259" r:id="rId8"/>
    <p:sldId id="262" r:id="rId9"/>
    <p:sldId id="263" r:id="rId10"/>
    <p:sldId id="260" r:id="rId11"/>
    <p:sldId id="261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5" userDrawn="1">
          <p15:clr>
            <a:srgbClr val="A4A3A4"/>
          </p15:clr>
        </p15:guide>
        <p15:guide id="2" pos="28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C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02"/>
    <p:restoredTop sz="94650"/>
  </p:normalViewPr>
  <p:slideViewPr>
    <p:cSldViewPr snapToGrid="0" snapToObjects="1" showGuides="1">
      <p:cViewPr varScale="1">
        <p:scale>
          <a:sx n="192" d="100"/>
          <a:sy n="192" d="100"/>
        </p:scale>
        <p:origin x="176" y="1552"/>
      </p:cViewPr>
      <p:guideLst>
        <p:guide orient="horz" pos="1695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9/25/24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72204"/>
            <a:ext cx="7419834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424383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394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415285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D3728AA-24D9-6AF7-C902-70883DD675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69875"/>
            <a:ext cx="9144000" cy="36020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C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40292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436982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70323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9/25/24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0" r:id="rId4"/>
    <p:sldLayoutId id="2147483656" r:id="rId5"/>
    <p:sldLayoutId id="2147483657" r:id="rId6"/>
    <p:sldLayoutId id="2147483652" r:id="rId7"/>
    <p:sldLayoutId id="2147483653" r:id="rId8"/>
  </p:sldLayoutIdLst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4DB5F-A0EA-34E1-1CB3-07BD0B81FE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386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921BB-8C42-E5EC-EA61-FA9DAA1B8D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220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7F7ED-7F3D-9421-362A-72357D4173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F260C0-EE97-0855-83D2-995ABBC159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83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C7987-5D2F-4C29-4FA6-0ADFD20AD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986C6-4B85-A7C0-6C26-E5CA67566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26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CBD61-EDE4-400C-0354-AEBFF3B82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F1D51-9D56-BBEB-05A3-4C478A6DB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283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BD92B-868D-50ED-E54D-E724E62DF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129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F84D8-9FDE-1FDB-A505-E698CC1B0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529D2-E69B-8C65-A6CA-AA62019234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D2EAC-3488-1A5A-BECE-AEA1F8BE26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16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12A2-1E28-CF8D-5EEC-21BF447F5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A70FC5-D05A-0D5F-A029-B1EBB4AB14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31652-2810-CC95-767C-E82850C66FA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34E2D-27A5-0881-368C-FEB8FA45F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A21981-2483-3EC1-8AF2-3746369A8C9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08124"/>
      </p:ext>
    </p:extLst>
  </p:cSld>
  <p:clrMapOvr>
    <a:masterClrMapping/>
  </p:clrMapOvr>
</p:sld>
</file>

<file path=ppt/theme/theme1.xml><?xml version="1.0" encoding="utf-8"?>
<a:theme xmlns:a="http://schemas.openxmlformats.org/drawingml/2006/main" name="CH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3CE1417-CF2B-4540-A9DE-6948D5ECD6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9869962-C0D3-49E1-A850-D85AEC75725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B0C99DCC-F261-4EE8-8F36-038D26E067F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474</TotalTime>
  <Words>0</Words>
  <Application>Microsoft Macintosh PowerPoint</Application>
  <PresentationFormat>On-screen Show (16:9)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CHP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Purdy, Melissa Nicole</cp:lastModifiedBy>
  <cp:revision>27</cp:revision>
  <dcterms:created xsi:type="dcterms:W3CDTF">2018-09-17T15:50:39Z</dcterms:created>
  <dcterms:modified xsi:type="dcterms:W3CDTF">2024-09-25T13:59:37Z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