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7" r:id="rId6"/>
    <p:sldId id="258" r:id="rId7"/>
    <p:sldId id="259" r:id="rId8"/>
    <p:sldId id="262" r:id="rId9"/>
    <p:sldId id="263" r:id="rId10"/>
    <p:sldId id="260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ll, Trisha Ann" initials="TF" lastIdx="1" clrIdx="0">
    <p:extLst>
      <p:ext uri="{19B8F6BF-5375-455C-9EA6-DF929625EA0E}">
        <p15:presenceInfo xmlns:p15="http://schemas.microsoft.com/office/powerpoint/2012/main" userId="S::green1ta@cmich.edu::03cc3bc3-8cd0-4c77-b5a2-af9b77888bb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2D"/>
    <a:srgbClr val="6A0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510"/>
    <p:restoredTop sz="94650"/>
  </p:normalViewPr>
  <p:slideViewPr>
    <p:cSldViewPr snapToGrid="0" snapToObjects="1" showGuides="1">
      <p:cViewPr varScale="1">
        <p:scale>
          <a:sx n="225" d="100"/>
          <a:sy n="225" d="100"/>
        </p:scale>
        <p:origin x="3120" y="160"/>
      </p:cViewPr>
      <p:guideLst>
        <p:guide orient="horz" pos="22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69" d="100"/>
          <a:sy n="169" d="100"/>
        </p:scale>
        <p:origin x="655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958E2F-FA41-92B2-6526-24C8102F31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C84163-5F57-C15D-5DB8-B8BE9A7B58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4D3C6-2824-CC47-A621-5FACC88C2DAB}" type="datetimeFigureOut">
              <a:rPr lang="en-US" smtClean="0"/>
              <a:t>1/19/23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ACD823-EE88-30D2-A7C9-A507451889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755AFA-A8E2-D1CF-0522-10AE920FC0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E44A1-9081-D44E-A7AB-BBEC41740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93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E029D-4975-9049-A4B2-065531108780}" type="datetimeFigureOut">
              <a:rPr lang="en-US" smtClean="0"/>
              <a:t>1/19/23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3E56B-C3C4-8E4F-B314-D5C81CC34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78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72927"/>
            <a:ext cx="6417733" cy="1685073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5228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72927"/>
            <a:ext cx="6412089" cy="1685073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753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72927"/>
            <a:ext cx="6412089" cy="1685073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82DD6C9-4780-4134-B4C8-4F7B50FBF3E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55600"/>
            <a:ext cx="9144000" cy="48180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19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A0032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41799"/>
          </a:xfr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595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C92D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417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3384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5842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683469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Content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A0032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48509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48509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4865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ntent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A0032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700" b="1">
                <a:solidFill>
                  <a:srgbClr val="6A0032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2461"/>
          </a:xfrm>
        </p:spPr>
        <p:txBody>
          <a:bodyPr/>
          <a:lstStyle>
            <a:lvl1pPr>
              <a:defRPr sz="2400">
                <a:latin typeface="Franklin Gothic Book" panose="020B0503020102020204" pitchFamily="34" charset="0"/>
              </a:defRPr>
            </a:lvl1pPr>
            <a:lvl2pPr>
              <a:defRPr sz="2000">
                <a:latin typeface="Franklin Gothic Book" panose="020B0503020102020204" pitchFamily="34" charset="0"/>
              </a:defRPr>
            </a:lvl2pPr>
            <a:lvl3pPr>
              <a:defRPr sz="18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700" b="1">
                <a:solidFill>
                  <a:srgbClr val="6A0032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2461"/>
          </a:xfrm>
        </p:spPr>
        <p:txBody>
          <a:bodyPr/>
          <a:lstStyle>
            <a:lvl1pPr>
              <a:defRPr sz="2400">
                <a:latin typeface="Franklin Gothic Book" panose="020B0503020102020204" pitchFamily="34" charset="0"/>
              </a:defRPr>
            </a:lvl1pPr>
            <a:lvl2pPr>
              <a:defRPr sz="2000">
                <a:latin typeface="Franklin Gothic Book" panose="020B0503020102020204" pitchFamily="34" charset="0"/>
              </a:defRPr>
            </a:lvl2pPr>
            <a:lvl3pPr>
              <a:defRPr sz="18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087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F1AA2-E424-AF48-BE0B-AA2CA13DBDC8}" type="datetimeFigureOut">
              <a:rPr lang="en-US" smtClean="0"/>
              <a:t>1/19/23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96C1F-A62A-E649-96ED-1A90FB2BF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26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6" r:id="rId3"/>
    <p:sldLayoutId id="2147483650" r:id="rId4"/>
    <p:sldLayoutId id="2147483668" r:id="rId5"/>
    <p:sldLayoutId id="2147483669" r:id="rId6"/>
    <p:sldLayoutId id="2147483652" r:id="rId7"/>
    <p:sldLayoutId id="2147483653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9DAB4-7EAF-ED0E-CC60-4690A22F94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61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F482B-16AD-F03E-295E-5A407A7C4F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25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76A23-3DCB-E852-CA98-AB5D52FC90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BFBCA1-8E93-F354-ACFD-8DF28E1F35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302574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96AC0-04F1-D9AE-A1F3-0A4E2EADC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CD729-9182-04FB-384A-929218D53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25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91D8C-E8CE-BBCD-04C0-A5632446E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0F2BB-D2EB-7423-0FFF-14F67D15E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42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FDC5B-E626-FB7B-0228-BA46428DC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35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0694A-582A-F07E-CE72-F38880C26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9717F-5575-2D86-D310-05603447AD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F2E9A9-10E1-B0CC-E411-621188940CF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33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70A9F-5A1B-EEA9-C284-F64743A38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E5FB7-CB2C-01BC-05DA-6792C1FD06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F5F295-2656-B657-3726-B5457A8083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BC40B7-6D74-91F3-EA50-C59ACCBC48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2419A6-F94D-A560-14DF-20C980E6A94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37555"/>
      </p:ext>
    </p:extLst>
  </p:cSld>
  <p:clrMapOvr>
    <a:masterClrMapping/>
  </p:clrMapOvr>
</p:sld>
</file>

<file path=ppt/theme/theme1.xml><?xml version="1.0" encoding="utf-8"?>
<a:theme xmlns:a="http://schemas.openxmlformats.org/drawingml/2006/main" name="CB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B070FFCC4B484B9B6D0ED0891280A3" ma:contentTypeVersion="1" ma:contentTypeDescription="Create a new document." ma:contentTypeScope="" ma:versionID="25ed3bf056561ec4485c615ed6467c1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cb23e8d8dfbb469f2c2cb1edda5cd6f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D36064D-D270-46D7-85C2-557339DC7F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DCBA8C-2390-4ACA-8CA4-BC295A2210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F36DA1-684E-4689-A42E-875734D152B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CBA</Template>
  <TotalTime>307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Franklin Gothic Book</vt:lpstr>
      <vt:lpstr>Franklin Gothic Demi Cond</vt:lpstr>
      <vt:lpstr>CBA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Jones, Nathan Wheeler</dc:creator>
  <cp:lastModifiedBy>Fall, Trisha Ann</cp:lastModifiedBy>
  <cp:revision>23</cp:revision>
  <dcterms:created xsi:type="dcterms:W3CDTF">2018-09-17T15:28:12Z</dcterms:created>
  <dcterms:modified xsi:type="dcterms:W3CDTF">2023-01-19T20:02:23Z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0x010100B0B070FFCC4B484B9B6D0ED0891280A3</vt:lpwstr>
  </property>
</Properties>
</file>